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lum/>
          </a:blip>
          <a:srcRect l="2" t="-92" r="-3572" b="-7457"/>
          <a:stretch/>
        </p:blipFill>
        <p:spPr bwMode="auto">
          <a:xfrm>
            <a:off x="2438400" y="838200"/>
            <a:ext cx="4419600" cy="55626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865580" y="2475344"/>
            <a:ext cx="2880000" cy="219364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E81D10-C316-414A-B9DE-969DF09090EB}"/>
              </a:ext>
            </a:extLst>
          </p:cNvPr>
          <p:cNvSpPr txBox="1"/>
          <p:nvPr/>
        </p:nvSpPr>
        <p:spPr>
          <a:xfrm>
            <a:off x="4458476" y="659361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</a:t>
            </a:r>
            <a:endParaRPr lang="en-IN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27E0B8-98D4-47A3-AFC1-23740E16AEC4}"/>
              </a:ext>
            </a:extLst>
          </p:cNvPr>
          <p:cNvSpPr txBox="1"/>
          <p:nvPr/>
        </p:nvSpPr>
        <p:spPr>
          <a:xfrm>
            <a:off x="4564221" y="660144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</a:t>
            </a:r>
            <a:endParaRPr lang="en-IN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622F41-FA89-4CFF-83C8-93461CE88722}"/>
              </a:ext>
            </a:extLst>
          </p:cNvPr>
          <p:cNvSpPr txBox="1"/>
          <p:nvPr/>
        </p:nvSpPr>
        <p:spPr>
          <a:xfrm>
            <a:off x="4660635" y="663250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</a:t>
            </a:r>
            <a:endParaRPr lang="en-IN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867A41-0D35-4672-AD8F-78B29A5F8ACD}"/>
              </a:ext>
            </a:extLst>
          </p:cNvPr>
          <p:cNvSpPr txBox="1"/>
          <p:nvPr/>
        </p:nvSpPr>
        <p:spPr>
          <a:xfrm>
            <a:off x="4850359" y="664031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</a:t>
            </a:r>
            <a:endParaRPr lang="en-IN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142680-5739-4450-8D63-9DE859D175B2}"/>
              </a:ext>
            </a:extLst>
          </p:cNvPr>
          <p:cNvSpPr txBox="1"/>
          <p:nvPr/>
        </p:nvSpPr>
        <p:spPr>
          <a:xfrm>
            <a:off x="5058745" y="656255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</a:t>
            </a:r>
            <a:endParaRPr lang="en-IN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0C5CA1-2983-4842-B050-82DA9E759B58}"/>
              </a:ext>
            </a:extLst>
          </p:cNvPr>
          <p:cNvSpPr txBox="1"/>
          <p:nvPr/>
        </p:nvSpPr>
        <p:spPr>
          <a:xfrm>
            <a:off x="5173821" y="657807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6</a:t>
            </a:r>
            <a:endParaRPr lang="en-IN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94425F-A875-4096-87EA-8824A5A49520}"/>
              </a:ext>
            </a:extLst>
          </p:cNvPr>
          <p:cNvSpPr txBox="1"/>
          <p:nvPr/>
        </p:nvSpPr>
        <p:spPr>
          <a:xfrm>
            <a:off x="5287339" y="656255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</a:t>
            </a:r>
            <a:endParaRPr lang="en-IN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210ECA-7D8D-4322-8B59-E57452AB4E89}"/>
              </a:ext>
            </a:extLst>
          </p:cNvPr>
          <p:cNvSpPr txBox="1"/>
          <p:nvPr/>
        </p:nvSpPr>
        <p:spPr>
          <a:xfrm>
            <a:off x="5372876" y="656255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</a:t>
            </a:r>
            <a:endParaRPr lang="en-IN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38CBC7-5D7B-4845-B217-EACB0A8F03B4}"/>
              </a:ext>
            </a:extLst>
          </p:cNvPr>
          <p:cNvSpPr txBox="1"/>
          <p:nvPr/>
        </p:nvSpPr>
        <p:spPr>
          <a:xfrm>
            <a:off x="5543938" y="650028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</a:t>
            </a:r>
            <a:endParaRPr lang="en-IN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8157F2-C885-4A20-8CC5-4831F160240F}"/>
              </a:ext>
            </a:extLst>
          </p:cNvPr>
          <p:cNvSpPr txBox="1"/>
          <p:nvPr/>
        </p:nvSpPr>
        <p:spPr>
          <a:xfrm>
            <a:off x="5745580" y="4221338"/>
            <a:ext cx="426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50</a:t>
            </a:r>
            <a:endParaRPr lang="en-IN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27A994-62ED-4FFF-A49C-E8DD8E83B1F0}"/>
              </a:ext>
            </a:extLst>
          </p:cNvPr>
          <p:cNvSpPr txBox="1"/>
          <p:nvPr/>
        </p:nvSpPr>
        <p:spPr>
          <a:xfrm>
            <a:off x="5746616" y="2822222"/>
            <a:ext cx="577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100</a:t>
            </a:r>
            <a:endParaRPr lang="en-IN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EFC6F8-16EF-41AF-8BDA-605C934816AB}"/>
              </a:ext>
            </a:extLst>
          </p:cNvPr>
          <p:cNvSpPr txBox="1"/>
          <p:nvPr/>
        </p:nvSpPr>
        <p:spPr>
          <a:xfrm>
            <a:off x="5723806" y="2193941"/>
            <a:ext cx="577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150</a:t>
            </a:r>
            <a:endParaRPr lang="en-IN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2026C7-C749-4FA0-8B17-0F734B535F40}"/>
              </a:ext>
            </a:extLst>
          </p:cNvPr>
          <p:cNvSpPr txBox="1"/>
          <p:nvPr/>
        </p:nvSpPr>
        <p:spPr>
          <a:xfrm>
            <a:off x="5698925" y="1853427"/>
            <a:ext cx="577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200</a:t>
            </a:r>
            <a:endParaRPr lang="en-IN" sz="1400" dirty="0"/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A301CE9F-5854-4299-8A30-F26C4C8BC1CC}"/>
              </a:ext>
            </a:extLst>
          </p:cNvPr>
          <p:cNvSpPr txBox="1"/>
          <p:nvPr/>
        </p:nvSpPr>
        <p:spPr>
          <a:xfrm>
            <a:off x="685800" y="216939"/>
            <a:ext cx="6796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Primer Extension assay on pDI1 treated with purified Endonuclease G</a:t>
            </a: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Sumedha Dahal</cp:lastModifiedBy>
  <cp:revision>4</cp:revision>
  <dcterms:created xsi:type="dcterms:W3CDTF">2006-08-16T00:00:00Z</dcterms:created>
  <dcterms:modified xsi:type="dcterms:W3CDTF">2021-05-23T16:47:45Z</dcterms:modified>
</cp:coreProperties>
</file>